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93" r:id="rId3"/>
    <p:sldId id="300" r:id="rId4"/>
    <p:sldId id="294" r:id="rId5"/>
    <p:sldId id="296" r:id="rId6"/>
    <p:sldId id="292" r:id="rId7"/>
    <p:sldId id="287" r:id="rId8"/>
    <p:sldId id="297" r:id="rId9"/>
    <p:sldId id="298" r:id="rId10"/>
    <p:sldId id="29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DC574F-339E-43E2-8D03-11187F490B5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2EE4A1-309D-4F48-AE7B-477F0C7836D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04088"/>
            <a:ext cx="8858312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«Лицей № 4.г.Азнакаево»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Азнакаевского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1285861"/>
            <a:ext cx="5500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Всероссийский физкультурно-спортивный  комплекс «ГТО»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C:\Users\Дом\Desktop\3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714620"/>
            <a:ext cx="53578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8575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0"/>
            <a:ext cx="8543956" cy="200024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по подтягиванию в рамках внедрения ВФСК «Готов к труду и обороне».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ягивание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20.01.2015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екомандное 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-3 место.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6" name="Рисунок 5" descr="F:\DCIM\Camera\IMG_20150120_141141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357423" y="1714488"/>
            <a:ext cx="4572032" cy="407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 военно-спортивной игре «Отчизны верные сыны». 13.02.2015г. Участие.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2014-2015 уч.год\ГТО фото, норм.док\Отчизны верные сыны 13.02.15\DSC022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C:\Users\User\Desktop\2014-2015 уч.год\ГТО фото, норм.док\Отчизны верные сыны 13.02.15\DSC022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286016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Лекция специалистов в области физической культуры и спорта-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Хуззятова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М.С.-чемпиона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РФ и РТ по летнему и зимнему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полиатлону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для 7-х классов 04.09.2014г.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«Ловкий, смелый, умелый» для 6-х классов. Встречная эстафета, прыжки с места, подтягивание. 05.09.2014 г. Результат-2 место.</a:t>
            </a:r>
          </a:p>
          <a:p>
            <a:pPr lvl="0"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«Ловкий, смелый, умелый» для 7-х классов. Встречная эстафета, прыжки с места, подтягивание. 17.09.2014 г.                      Команда-победитель.</a:t>
            </a:r>
          </a:p>
          <a:p>
            <a:pPr algn="ctr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286016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110310"/>
          </a:xfrm>
        </p:spPr>
        <p:txBody>
          <a:bodyPr/>
          <a:lstStyle/>
          <a:p>
            <a:pPr lvl="0"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Районные соревнования среди команд – победителей «Ловкий, смелый, умелый». В</a:t>
            </a:r>
            <a:r>
              <a:rPr lang="ru-RU" dirty="0" smtClean="0">
                <a:solidFill>
                  <a:srgbClr val="7030A0"/>
                </a:solidFill>
              </a:rPr>
              <a:t>стречная эстафета, прыжки с места, поднимание туловища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для 7-х классов. 24.09.2014 г. Результат-2 место.</a:t>
            </a:r>
          </a:p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C:\Users\ООООО\Desktop\фото смс дети\image-27-09-14-10-08-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357430"/>
            <a:ext cx="5524499" cy="353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300039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Лекция специалистов в области физической культуры и спорта-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Хуззятова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М.С. чемпиона РФ и РТ по летнему и зимнему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полиатлону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Шакирова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Жамиля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Вагизовича-многократного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чемпиона России и мира, абсолютного 3-кратного победителя и рекордсмена кубка мира по длинному циклу (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гиревый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спорт) для  5-х классов. 04.09.2014 г.на базе ЦДТ.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User\Desktop\2014-2015 уч.год\ГТО фото, норм.док\ГТО\5 кл.ГТО лекция цдт\DSC086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214554"/>
            <a:ext cx="6207489" cy="4155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300039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1500174"/>
          </a:xfrm>
        </p:spPr>
        <p:txBody>
          <a:bodyPr>
            <a:normAutofit/>
          </a:bodyPr>
          <a:lstStyle/>
          <a:p>
            <a:pPr lvl="0"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«Ловкий, смелый, умелый» для 5-х классов. Встречная эстафета, прыжки с места, подтягивание. 10.09.2014 г. Результат-8 место.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2014-2015 уч.год\ГТО фото, норм.док\ГТО\5 класс гто\DSC00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428736"/>
            <a:ext cx="464347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928694"/>
          </a:xfrm>
        </p:spPr>
        <p:txBody>
          <a:bodyPr>
            <a:noAutofit/>
          </a:bodyPr>
          <a:lstStyle/>
          <a:p>
            <a:pPr lvl="0" algn="ctr"/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Кросс Наций, 20.09.2014 г., майдан «Сабантуй». Общекомандное-2 место.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2014-2015 уч.год\ГТО фото, норм.док\ГТО\Кросс наций\image-27-09-14-10-12-4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8575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0"/>
            <a:ext cx="8543956" cy="221455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«Ловкий, смелый, умелый».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Прыжки с места, сгибание и разгибание туловища в упоре лежа, челночный бег среди 8-ых классов, 10.10.2014</a:t>
            </a:r>
            <a:r>
              <a:rPr lang="tt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г. Об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tt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екомандное-8 </a:t>
            </a:r>
            <a:r>
              <a:rPr lang="tt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место.</a:t>
            </a:r>
          </a:p>
          <a:p>
            <a:pPr algn="ctr"/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конкурс эссе: “ГТО в моей жизни</a:t>
            </a:r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с </a:t>
            </a:r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23.10-30.10.2014г</a:t>
            </a:r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среди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6-11 </a:t>
            </a:r>
            <a:r>
              <a:rPr lang="tt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классов,  участие.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Муниципальные </a:t>
            </a:r>
            <a:r>
              <a:rPr lang="tt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конкурс фотографий с 07.11 по 13.11.2014 г</a:t>
            </a:r>
            <a:r>
              <a:rPr lang="tt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tt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участие.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8575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0"/>
            <a:ext cx="8543956" cy="2000240"/>
          </a:xfrm>
        </p:spPr>
        <p:txBody>
          <a:bodyPr>
            <a:noAutofit/>
          </a:bodyPr>
          <a:lstStyle/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Муниципальные соревнования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плаванию в рамках внедрения ВФСК «Готов к труду и обороне»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учащихся 8 классов,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03.12.2014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Команда девушек-1 место.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2014-2015 уч.год\ГТО фото, норм.док\IMG_20141203_113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3116"/>
            <a:ext cx="3053975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29684" cy="28575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0"/>
            <a:ext cx="8543956" cy="2000240"/>
          </a:xfrm>
        </p:spPr>
        <p:txBody>
          <a:bodyPr>
            <a:noAutofit/>
          </a:bodyPr>
          <a:lstStyle/>
          <a:p>
            <a:pPr algn="ctr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Муниципальные соревнования по плаванию в рамках внедрения ВФСК «Готов к труду и обороне» среди учащихся 10-11 классов,  22.12.2014г. 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Общекомандное-2 </a:t>
            </a:r>
            <a:r>
              <a:rPr lang="tt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место.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2014-2015 уч.год\ГТО фото, норм.док\плавание\IMG_20141222_104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072231" cy="4554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782</TotalTime>
  <Words>360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Муниципальное бюджетное общеобразовательное учреждение «Лицей № 4.г.Азнакаево» Азнакаевского муниципального района Республики Татарстан</vt:lpstr>
      <vt:lpstr>    Лекция специалистов в области физической культуры и спорта- Хуззятова М.С.-чемпиона РФ и РТ по летнему и зимнему полиатлону для 7-х классов 04.09.2014г.  </vt:lpstr>
      <vt:lpstr> </vt:lpstr>
      <vt:lpstr>Лекция специалистов в области физической культуры и спорта- Хуззятова М.С. чемпиона РФ и РТ по летнему и зимнему полиатлону и Шакирова Жамиля Вагизовича-многократного чемпиона России и мира, абсолютного 3-кратного победителя и рекордсмена кубка мира по длинному циклу (гиревый спорт) для  5-х классов. 04.09.2014 г.на базе ЦДТ.  </vt:lpstr>
      <vt:lpstr>  </vt:lpstr>
      <vt:lpstr>Кросс Наций, 20.09.2014 г., майдан «Сабантуй». Общекомандное-2 место.</vt:lpstr>
      <vt:lpstr>   </vt:lpstr>
      <vt:lpstr>   </vt:lpstr>
      <vt:lpstr>   </vt:lpstr>
      <vt:lpstr>   </vt:lpstr>
      <vt:lpstr>Участие в  военно-спортивной игре «Отчизны верные сыны». 13.02.2015г. Участие.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физкультурно-оздоровительный комплекс «ГТО»</dc:title>
  <dc:creator>Гуля</dc:creator>
  <cp:lastModifiedBy>User</cp:lastModifiedBy>
  <cp:revision>58</cp:revision>
  <dcterms:created xsi:type="dcterms:W3CDTF">2015-04-03T05:20:28Z</dcterms:created>
  <dcterms:modified xsi:type="dcterms:W3CDTF">2015-06-22T03:42:40Z</dcterms:modified>
</cp:coreProperties>
</file>